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9" d="100"/>
          <a:sy n="119" d="100"/>
        </p:scale>
        <p:origin x="-394" y="-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195843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8258a1a6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8258a1a62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8258a1a628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8258a1a628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8db15cbfb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8db15cbfb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8258a1a628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8258a1a628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8258a1a628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8258a1a628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8258a1a628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8258a1a628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hyperlink" Target="https://www.youtube.com/watch?v=Xr1lv69xhz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1"/>
                </a:solidFill>
              </a:rPr>
              <a:t>Spadające gwiazdy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7683275" y="4774200"/>
            <a:ext cx="1460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800">
                <a:solidFill>
                  <a:srgbClr val="EEEEEE"/>
                </a:solidFill>
              </a:rPr>
              <a:t>Fot. Krzysztof Polakowski</a:t>
            </a:r>
            <a:endParaRPr sz="800">
              <a:solidFill>
                <a:srgbClr val="EEEEEE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1644450" y="493325"/>
            <a:ext cx="45600" cy="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86"/>
            <a:ext cx="9144000" cy="5138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86"/>
            <a:ext cx="9144000" cy="5138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1"/>
                </a:solidFill>
              </a:rPr>
              <a:t>Małe ciała Układu Słonecznego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7475" y="1590150"/>
            <a:ext cx="1278525" cy="127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2725" y="1590150"/>
            <a:ext cx="1278525" cy="127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17972" y="1590138"/>
            <a:ext cx="1278525" cy="12785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/>
        </p:nvSpPr>
        <p:spPr>
          <a:xfrm>
            <a:off x="311700" y="2947250"/>
            <a:ext cx="2750100" cy="19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200">
                <a:solidFill>
                  <a:schemeClr val="lt1"/>
                </a:solidFill>
              </a:rPr>
              <a:t>Ciała niebieskie złożone z lodu, pyłu i zamrożonych gazów. Gdy zbliżają się do Słońca, lód zaczyna sublimować – zamienia się bezpośrednio w gaz. Uwalniany gaz i drobiny pyłu tworzą charakterystyczny warkocz. Orbity komet są bardzo wydłużone, dlatego czasami znajdują się blisko Słońca, a innym razem bardzo daleko od niego.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3196950" y="2947250"/>
            <a:ext cx="2750100" cy="195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200">
                <a:solidFill>
                  <a:schemeClr val="lt1"/>
                </a:solidFill>
              </a:rPr>
              <a:t>Planetoidy to skaliste, metaliczne lub lodowe ciała krążące wokół Słońca. W przeciwieństwie do komet, nie posiadają gazowej otoczki. Większość znanych planetoid znajduje się między orbitami Marsa i Jowisza. Ich rozmiary wahają się od około 1 metra do nawet 1000 kilometrów średnicy.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6082188" y="2978300"/>
            <a:ext cx="2750100" cy="18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" sz="1200">
                <a:solidFill>
                  <a:schemeClr val="lt1"/>
                </a:solidFill>
              </a:rPr>
              <a:t>Drobne kawałki skał, pyłu lub lodu w przestrzeni kosmicznej, mniejsze od planetoid. Ich rozmiary wahają się od rozmiarów ziarnka piasku do ok 1m.</a:t>
            </a:r>
            <a:endParaRPr sz="12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1047450" y="1017725"/>
            <a:ext cx="1278600" cy="4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 b="1">
                <a:solidFill>
                  <a:schemeClr val="lt1"/>
                </a:solidFill>
              </a:rPr>
              <a:t>KOMETY</a:t>
            </a:r>
            <a:endParaRPr sz="1800" b="1">
              <a:solidFill>
                <a:schemeClr val="lt1"/>
              </a:solidFill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3603300" y="1017725"/>
            <a:ext cx="1937400" cy="4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 b="1">
                <a:solidFill>
                  <a:schemeClr val="lt1"/>
                </a:solidFill>
              </a:rPr>
              <a:t>PLANETOIDY</a:t>
            </a:r>
            <a:endParaRPr sz="1800" b="1">
              <a:solidFill>
                <a:schemeClr val="lt1"/>
              </a:solidFill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6488775" y="1017725"/>
            <a:ext cx="1937400" cy="4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 b="1">
                <a:solidFill>
                  <a:schemeClr val="lt1"/>
                </a:solidFill>
              </a:rPr>
              <a:t>METEOROIDY</a:t>
            </a:r>
            <a:endParaRPr sz="1800"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488" y="0"/>
            <a:ext cx="8927022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lt1"/>
                </a:solidFill>
              </a:rPr>
              <a:t>Jasne meteory nagrane na kamerach sieci Skytinel: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1"/>
          </p:nvPr>
        </p:nvSpPr>
        <p:spPr>
          <a:xfrm>
            <a:off x="311700" y="972500"/>
            <a:ext cx="8520600" cy="35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u="sng">
                <a:solidFill>
                  <a:schemeClr val="hlink"/>
                </a:solidFill>
                <a:hlinkClick r:id="rId4"/>
              </a:rPr>
              <a:t>https://www.youtube.com/watch?v=Xr1lv69xhzM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04897" y="1359075"/>
            <a:ext cx="5627401" cy="3209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</p:txBody>
      </p:sp>
      <p:sp>
        <p:nvSpPr>
          <p:cNvPr id="104" name="Google Shape;104;p19"/>
          <p:cNvSpPr txBox="1">
            <a:spLocks noGrp="1"/>
          </p:cNvSpPr>
          <p:nvPr>
            <p:ph type="body" idx="1"/>
          </p:nvPr>
        </p:nvSpPr>
        <p:spPr>
          <a:xfrm>
            <a:off x="4835725" y="445025"/>
            <a:ext cx="3996600" cy="17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2000" b="1">
                <a:solidFill>
                  <a:schemeClr val="lt2"/>
                </a:solidFill>
              </a:rPr>
              <a:t>RADIANT </a:t>
            </a:r>
            <a:r>
              <a:rPr lang="pl">
                <a:solidFill>
                  <a:schemeClr val="lt2"/>
                </a:solidFill>
              </a:rPr>
              <a:t>- </a:t>
            </a:r>
            <a:r>
              <a:rPr lang="pl" sz="1400">
                <a:solidFill>
                  <a:schemeClr val="lt2"/>
                </a:solidFill>
              </a:rPr>
              <a:t>obszar na niebie, z którego pozornie wylatują meteory danego roju. W tym miejscu zbiegają się przedłużone wstecz ścieżki “spadających gwiazd”</a:t>
            </a:r>
            <a:r>
              <a:rPr lang="pl">
                <a:solidFill>
                  <a:schemeClr val="lt2"/>
                </a:solidFill>
              </a:rPr>
              <a:t>.</a:t>
            </a:r>
            <a:endParaRPr>
              <a:solidFill>
                <a:schemeClr val="lt2"/>
              </a:solidFill>
            </a:endParaRPr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7250" y="71988"/>
            <a:ext cx="4335527" cy="499952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4482775" y="4763725"/>
            <a:ext cx="1460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800">
                <a:solidFill>
                  <a:srgbClr val="EEEEEE"/>
                </a:solidFill>
              </a:rPr>
              <a:t>Fot. Marcin Rosadziński</a:t>
            </a:r>
            <a:endParaRPr sz="800">
              <a:solidFill>
                <a:srgbClr val="EEEEEE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Pokaz na ekranie (16:9)</PresentationFormat>
  <Paragraphs>13</Paragraphs>
  <Slides>7</Slides>
  <Notes>7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Simple Light</vt:lpstr>
      <vt:lpstr>Spadające gwiazdy</vt:lpstr>
      <vt:lpstr>Prezentacja programu PowerPoint</vt:lpstr>
      <vt:lpstr>Prezentacja programu PowerPoint</vt:lpstr>
      <vt:lpstr>Małe ciała Układu Słonecznego</vt:lpstr>
      <vt:lpstr>Prezentacja programu PowerPoint</vt:lpstr>
      <vt:lpstr>Jasne meteory nagrane na kamerach sieci Skytinel: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Spadające gwiazdy</dc:title>
  <dc:creator>Aga</dc:creator>
  <cp:lastModifiedBy>Aga</cp:lastModifiedBy>
  <cp:revision>1</cp:revision>
  <dcterms:modified xsi:type="dcterms:W3CDTF">2025-11-14T14:56:33Z</dcterms:modified>
</cp:coreProperties>
</file>